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0" r:id="rId4"/>
    <p:sldId id="303" r:id="rId5"/>
    <p:sldId id="304" r:id="rId6"/>
    <p:sldId id="305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7" r:id="rId17"/>
    <p:sldId id="316" r:id="rId18"/>
    <p:sldId id="318" r:id="rId19"/>
    <p:sldId id="319" r:id="rId20"/>
    <p:sldId id="320" r:id="rId21"/>
    <p:sldId id="321" r:id="rId22"/>
    <p:sldId id="323" r:id="rId23"/>
    <p:sldId id="327" r:id="rId24"/>
    <p:sldId id="328" r:id="rId25"/>
  </p:sldIdLst>
  <p:sldSz cx="12801600" cy="9601200" type="A3"/>
  <p:notesSz cx="6858000" cy="9144000"/>
  <p:defaultTextStyle>
    <a:defPPr>
      <a:defRPr lang="en-US"/>
    </a:defPPr>
    <a:lvl1pPr marL="0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04" autoAdjust="0"/>
  </p:normalViewPr>
  <p:slideViewPr>
    <p:cSldViewPr snapToGrid="0">
      <p:cViewPr>
        <p:scale>
          <a:sx n="75" d="100"/>
          <a:sy n="75" d="100"/>
        </p:scale>
        <p:origin x="177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4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8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7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0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7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6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2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6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7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1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79F43-B291-4F6F-ABFD-8B14D9F5E9AF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6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87507"/>
            <a:ext cx="12718959" cy="2071184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+mn-lt"/>
              </a:rPr>
              <a:t>Pathway </a:t>
            </a:r>
            <a:r>
              <a:rPr lang="en-US" sz="7200" dirty="0" smtClean="0">
                <a:latin typeface="+mn-lt"/>
              </a:rPr>
              <a:t>Association Enrichment Analysis</a:t>
            </a:r>
            <a:endParaRPr lang="en-US" sz="72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24692"/>
            <a:ext cx="5766797" cy="820165"/>
          </a:xfrm>
        </p:spPr>
        <p:txBody>
          <a:bodyPr/>
          <a:lstStyle/>
          <a:p>
            <a:pPr algn="l"/>
            <a:r>
              <a:rPr lang="en-US" b="1" dirty="0" smtClean="0"/>
              <a:t>Supported </a:t>
            </a:r>
            <a:r>
              <a:rPr lang="en-US" b="1" dirty="0"/>
              <a:t>and </a:t>
            </a:r>
            <a:r>
              <a:rPr lang="en-US" b="1" dirty="0" smtClean="0"/>
              <a:t>Powered </a:t>
            </a:r>
            <a:r>
              <a:rPr lang="en-US" b="1" dirty="0"/>
              <a:t>by</a:t>
            </a:r>
          </a:p>
        </p:txBody>
      </p:sp>
      <p:pic>
        <p:nvPicPr>
          <p:cNvPr id="1034" name="Picture 10" descr="https://www.57357.org/app/uploads/2019/12/logo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03" y="8232091"/>
            <a:ext cx="2857500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57357.org/app/uploads/2019/12/afnci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05" y="8152707"/>
            <a:ext cx="3477903" cy="113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CN Canada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846" y="8150527"/>
            <a:ext cx="3484609" cy="113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CN USA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26" y="8097651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834" y="1285442"/>
            <a:ext cx="2314565" cy="2314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9874" y="3815855"/>
            <a:ext cx="391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 Light (Headings)"/>
              </a:rPr>
              <a:t>Documentation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25" b="42199"/>
          <a:stretch/>
        </p:blipFill>
        <p:spPr>
          <a:xfrm>
            <a:off x="0" y="4039564"/>
            <a:ext cx="12801600" cy="38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3" t="4610" r="75678" b="43443"/>
          <a:stretch/>
        </p:blipFill>
        <p:spPr>
          <a:xfrm>
            <a:off x="0" y="0"/>
            <a:ext cx="3345084" cy="4175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01" y="1516284"/>
            <a:ext cx="9701899" cy="80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814" t="4561" r="75564" b="42993"/>
          <a:stretch/>
        </p:blipFill>
        <p:spPr>
          <a:xfrm>
            <a:off x="0" y="0"/>
            <a:ext cx="3197506" cy="3993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19" y="1402467"/>
            <a:ext cx="9838481" cy="81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962" t="5511" r="75950" b="42993"/>
          <a:stretch/>
        </p:blipFill>
        <p:spPr>
          <a:xfrm>
            <a:off x="0" y="0"/>
            <a:ext cx="3330436" cy="4178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23" y="1157468"/>
            <a:ext cx="10132478" cy="84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0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5" t="6271" r="76485" b="43754"/>
          <a:stretch/>
        </p:blipFill>
        <p:spPr>
          <a:xfrm>
            <a:off x="0" y="0"/>
            <a:ext cx="3097616" cy="3842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55" y="1342663"/>
            <a:ext cx="9910246" cy="82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6" t="5890" r="76057" b="42994"/>
          <a:stretch/>
        </p:blipFill>
        <p:spPr>
          <a:xfrm>
            <a:off x="0" y="0"/>
            <a:ext cx="3402957" cy="4297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71"/>
          <a:stretch/>
        </p:blipFill>
        <p:spPr>
          <a:xfrm>
            <a:off x="0" y="3473468"/>
            <a:ext cx="12816039" cy="59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6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2" t="4407" r="75866" b="43907"/>
          <a:stretch/>
        </p:blipFill>
        <p:spPr>
          <a:xfrm>
            <a:off x="0" y="0"/>
            <a:ext cx="3321934" cy="4144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62"/>
          <a:stretch/>
        </p:blipFill>
        <p:spPr>
          <a:xfrm>
            <a:off x="0" y="3515810"/>
            <a:ext cx="13042354" cy="59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3" t="4025" r="9596" b="15405"/>
          <a:stretch/>
        </p:blipFill>
        <p:spPr>
          <a:xfrm>
            <a:off x="0" y="3119376"/>
            <a:ext cx="12764913" cy="64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8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2" t="4786" r="75974" b="15595"/>
          <a:stretch/>
        </p:blipFill>
        <p:spPr>
          <a:xfrm>
            <a:off x="0" y="0"/>
            <a:ext cx="2939970" cy="5676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078" t="8529" r="25000" b="13434"/>
          <a:stretch/>
        </p:blipFill>
        <p:spPr>
          <a:xfrm>
            <a:off x="6171253" y="2725386"/>
            <a:ext cx="6630347" cy="67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2" t="5610" r="75770" b="14263"/>
          <a:stretch/>
        </p:blipFill>
        <p:spPr>
          <a:xfrm>
            <a:off x="0" y="0"/>
            <a:ext cx="3016332" cy="5793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494" t="19840" r="21104" b="16552"/>
          <a:stretch/>
        </p:blipFill>
        <p:spPr>
          <a:xfrm>
            <a:off x="3424321" y="2523281"/>
            <a:ext cx="9377280" cy="70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7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6" t="3975" r="9639" b="7785"/>
          <a:stretch/>
        </p:blipFill>
        <p:spPr>
          <a:xfrm>
            <a:off x="0" y="2830809"/>
            <a:ext cx="12801600" cy="677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523" t="4785" r="9062" b="5334"/>
          <a:stretch/>
        </p:blipFill>
        <p:spPr>
          <a:xfrm>
            <a:off x="3565002" y="2390172"/>
            <a:ext cx="9330125" cy="72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1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6" t="15427" r="76295" b="19395"/>
          <a:stretch/>
        </p:blipFill>
        <p:spPr>
          <a:xfrm>
            <a:off x="7323343" y="-1"/>
            <a:ext cx="2482585" cy="407429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762" t="20018" r="76274" b="14663"/>
          <a:stretch/>
        </p:blipFill>
        <p:spPr>
          <a:xfrm>
            <a:off x="0" y="26473"/>
            <a:ext cx="2529885" cy="404781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3"/>
            <a:endCxn id="4" idx="1"/>
          </p:cNvCxnSpPr>
          <p:nvPr/>
        </p:nvCxnSpPr>
        <p:spPr>
          <a:xfrm flipV="1">
            <a:off x="2529885" y="2037144"/>
            <a:ext cx="4793458" cy="13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308" t="4595" r="9170" b="5524"/>
          <a:stretch/>
        </p:blipFill>
        <p:spPr>
          <a:xfrm>
            <a:off x="5706319" y="4126374"/>
            <a:ext cx="7095281" cy="5474826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523" t="4785" r="9062" b="5334"/>
          <a:stretch/>
        </p:blipFill>
        <p:spPr>
          <a:xfrm>
            <a:off x="0" y="5459297"/>
            <a:ext cx="3634451" cy="2808979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22" idx="3"/>
            <a:endCxn id="13" idx="1"/>
          </p:cNvCxnSpPr>
          <p:nvPr/>
        </p:nvCxnSpPr>
        <p:spPr>
          <a:xfrm>
            <a:off x="3634451" y="6863787"/>
            <a:ext cx="20718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8" t="4406" r="75118" b="10845"/>
          <a:stretch/>
        </p:blipFill>
        <p:spPr>
          <a:xfrm>
            <a:off x="11576" y="878775"/>
            <a:ext cx="3275635" cy="643582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25589" t="4355" r="41573" b="89087"/>
          <a:stretch/>
        </p:blipFill>
        <p:spPr>
          <a:xfrm>
            <a:off x="11576" y="0"/>
            <a:ext cx="7822682" cy="87877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/>
          <a:srcRect l="725" t="5736" r="75119" b="46189"/>
          <a:stretch/>
        </p:blipFill>
        <p:spPr>
          <a:xfrm>
            <a:off x="8762036" y="1835605"/>
            <a:ext cx="4039564" cy="4522168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3"/>
            <a:endCxn id="6" idx="1"/>
          </p:cNvCxnSpPr>
          <p:nvPr/>
        </p:nvCxnSpPr>
        <p:spPr>
          <a:xfrm>
            <a:off x="3287211" y="4096689"/>
            <a:ext cx="54748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4"/>
          <a:srcRect l="32572" t="3787" r="32277" b="85609"/>
          <a:stretch/>
        </p:blipFill>
        <p:spPr>
          <a:xfrm>
            <a:off x="5298728" y="8327984"/>
            <a:ext cx="7502872" cy="12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51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9" t="4215" r="41449" b="38398"/>
          <a:stretch/>
        </p:blipFill>
        <p:spPr>
          <a:xfrm>
            <a:off x="0" y="4375228"/>
            <a:ext cx="9688010" cy="54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5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20" t="18657" r="68171" b="42768"/>
          <a:stretch/>
        </p:blipFill>
        <p:spPr>
          <a:xfrm>
            <a:off x="185194" y="1909824"/>
            <a:ext cx="3287211" cy="50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06" r="84" b="6664"/>
          <a:stretch/>
        </p:blipFill>
        <p:spPr>
          <a:xfrm>
            <a:off x="0" y="3192063"/>
            <a:ext cx="12801600" cy="640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80" r="904" b="3777"/>
          <a:stretch/>
        </p:blipFill>
        <p:spPr>
          <a:xfrm>
            <a:off x="0" y="2905247"/>
            <a:ext cx="12830010" cy="66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11" r="813" b="3778"/>
          <a:stretch/>
        </p:blipFill>
        <p:spPr>
          <a:xfrm>
            <a:off x="1107" y="2627453"/>
            <a:ext cx="12829268" cy="69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1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18" r="813" b="3778"/>
          <a:stretch/>
        </p:blipFill>
        <p:spPr>
          <a:xfrm>
            <a:off x="0" y="2914492"/>
            <a:ext cx="12801600" cy="668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9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19" r="21867" b="10951"/>
          <a:stretch/>
        </p:blipFill>
        <p:spPr>
          <a:xfrm>
            <a:off x="0" y="1773862"/>
            <a:ext cx="12801600" cy="78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7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80" r="16908" b="10046"/>
          <a:stretch/>
        </p:blipFill>
        <p:spPr>
          <a:xfrm>
            <a:off x="0" y="2176551"/>
            <a:ext cx="12801600" cy="74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25" r="21852" b="10845"/>
          <a:stretch/>
        </p:blipFill>
        <p:spPr>
          <a:xfrm>
            <a:off x="0" y="1757025"/>
            <a:ext cx="12801600" cy="7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</TotalTime>
  <Words>10</Words>
  <Application>Microsoft Office PowerPoint</Application>
  <PresentationFormat>A3 Paper (297x420 mm)</PresentationFormat>
  <Paragraphs>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Calibri Light (Headings)</vt:lpstr>
      <vt:lpstr>Office Theme</vt:lpstr>
      <vt:lpstr>Pathway Association Enrichment Analysis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Enrichment Association Analysis</dc:title>
  <dc:creator>RSH-DA</dc:creator>
  <cp:lastModifiedBy>RSH-DA</cp:lastModifiedBy>
  <cp:revision>134</cp:revision>
  <dcterms:created xsi:type="dcterms:W3CDTF">2021-01-03T11:33:30Z</dcterms:created>
  <dcterms:modified xsi:type="dcterms:W3CDTF">2021-01-06T11:06:34Z</dcterms:modified>
</cp:coreProperties>
</file>